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62" r:id="rId4"/>
    <p:sldId id="267" r:id="rId5"/>
    <p:sldId id="268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3748"/>
    <a:srgbClr val="B2D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8FFD995-B43E-C374-E158-04E6463097DF}" v="1042" dt="2024-12-03T06:01:34.610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>
      <p:cViewPr varScale="1">
        <p:scale>
          <a:sx n="86" d="100"/>
          <a:sy n="86" d="100"/>
        </p:scale>
        <p:origin x="11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95" d="100"/>
          <a:sy n="95" d="100"/>
        </p:scale>
        <p:origin x="358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issa Lawrence" userId="S::melawrence@my365.bellevue.edu::a5009ff8-e78c-41d0-a4e3-10741d8a853c" providerId="AD" clId="Web-{F8FFD995-B43E-C374-E158-04E6463097DF}"/>
    <pc:docChg chg="addSld delSld modSld sldOrd">
      <pc:chgData name="Melissa Lawrence" userId="S::melawrence@my365.bellevue.edu::a5009ff8-e78c-41d0-a4e3-10741d8a853c" providerId="AD" clId="Web-{F8FFD995-B43E-C374-E158-04E6463097DF}" dt="2024-12-03T06:01:34.141" v="1059" actId="20577"/>
      <pc:docMkLst>
        <pc:docMk/>
      </pc:docMkLst>
      <pc:sldChg chg="modSp">
        <pc:chgData name="Melissa Lawrence" userId="S::melawrence@my365.bellevue.edu::a5009ff8-e78c-41d0-a4e3-10741d8a853c" providerId="AD" clId="Web-{F8FFD995-B43E-C374-E158-04E6463097DF}" dt="2024-12-03T05:52:01.496" v="957" actId="20577"/>
        <pc:sldMkLst>
          <pc:docMk/>
          <pc:sldMk cId="682195269" sldId="257"/>
        </pc:sldMkLst>
        <pc:spChg chg="mod">
          <ac:chgData name="Melissa Lawrence" userId="S::melawrence@my365.bellevue.edu::a5009ff8-e78c-41d0-a4e3-10741d8a853c" providerId="AD" clId="Web-{F8FFD995-B43E-C374-E158-04E6463097DF}" dt="2024-12-03T05:52:01.496" v="957" actId="20577"/>
          <ac:spMkLst>
            <pc:docMk/>
            <pc:sldMk cId="682195269" sldId="257"/>
            <ac:spMk id="3" creationId="{00000000-0000-0000-0000-000000000000}"/>
          </ac:spMkLst>
        </pc:spChg>
      </pc:sldChg>
      <pc:sldChg chg="addSp delSp modSp mod modClrScheme chgLayout">
        <pc:chgData name="Melissa Lawrence" userId="S::melawrence@my365.bellevue.edu::a5009ff8-e78c-41d0-a4e3-10741d8a853c" providerId="AD" clId="Web-{F8FFD995-B43E-C374-E158-04E6463097DF}" dt="2024-12-03T05:49:50.084" v="945"/>
        <pc:sldMkLst>
          <pc:docMk/>
          <pc:sldMk cId="2426022026" sldId="260"/>
        </pc:sldMkLst>
        <pc:spChg chg="mod ord">
          <ac:chgData name="Melissa Lawrence" userId="S::melawrence@my365.bellevue.edu::a5009ff8-e78c-41d0-a4e3-10741d8a853c" providerId="AD" clId="Web-{F8FFD995-B43E-C374-E158-04E6463097DF}" dt="2024-12-03T05:43:13.913" v="883" actId="14100"/>
          <ac:spMkLst>
            <pc:docMk/>
            <pc:sldMk cId="2426022026" sldId="260"/>
            <ac:spMk id="2" creationId="{00000000-0000-0000-0000-000000000000}"/>
          </ac:spMkLst>
        </pc:spChg>
        <pc:spChg chg="mod ord">
          <ac:chgData name="Melissa Lawrence" userId="S::melawrence@my365.bellevue.edu::a5009ff8-e78c-41d0-a4e3-10741d8a853c" providerId="AD" clId="Web-{F8FFD995-B43E-C374-E158-04E6463097DF}" dt="2024-12-03T05:46:43.499" v="917" actId="20577"/>
          <ac:spMkLst>
            <pc:docMk/>
            <pc:sldMk cId="2426022026" sldId="260"/>
            <ac:spMk id="5" creationId="{00000000-0000-0000-0000-000000000000}"/>
          </ac:spMkLst>
        </pc:spChg>
        <pc:spChg chg="add del mod">
          <ac:chgData name="Melissa Lawrence" userId="S::melawrence@my365.bellevue.edu::a5009ff8-e78c-41d0-a4e3-10741d8a853c" providerId="AD" clId="Web-{F8FFD995-B43E-C374-E158-04E6463097DF}" dt="2024-12-03T05:40:58.205" v="872"/>
          <ac:spMkLst>
            <pc:docMk/>
            <pc:sldMk cId="2426022026" sldId="260"/>
            <ac:spMk id="320" creationId="{BF9F1CEB-C65E-1636-3D0F-3EA45D307537}"/>
          </ac:spMkLst>
        </pc:spChg>
        <pc:spChg chg="add del mod">
          <ac:chgData name="Melissa Lawrence" userId="S::melawrence@my365.bellevue.edu::a5009ff8-e78c-41d0-a4e3-10741d8a853c" providerId="AD" clId="Web-{F8FFD995-B43E-C374-E158-04E6463097DF}" dt="2024-12-03T05:41:32.488" v="878"/>
          <ac:spMkLst>
            <pc:docMk/>
            <pc:sldMk cId="2426022026" sldId="260"/>
            <ac:spMk id="343" creationId="{1DF567B3-7BF6-6873-B43D-203757180914}"/>
          </ac:spMkLst>
        </pc:spChg>
        <pc:spChg chg="add del mod">
          <ac:chgData name="Melissa Lawrence" userId="S::melawrence@my365.bellevue.edu::a5009ff8-e78c-41d0-a4e3-10741d8a853c" providerId="AD" clId="Web-{F8FFD995-B43E-C374-E158-04E6463097DF}" dt="2024-12-03T05:43:02.319" v="880"/>
          <ac:spMkLst>
            <pc:docMk/>
            <pc:sldMk cId="2426022026" sldId="260"/>
            <ac:spMk id="350" creationId="{3EF03E36-BD10-E2DC-A773-56EB548277E5}"/>
          </ac:spMkLst>
        </pc:spChg>
        <pc:graphicFrameChg chg="add del mod ord modGraphic">
          <ac:chgData name="Melissa Lawrence" userId="S::melawrence@my365.bellevue.edu::a5009ff8-e78c-41d0-a4e3-10741d8a853c" providerId="AD" clId="Web-{F8FFD995-B43E-C374-E158-04E6463097DF}" dt="2024-12-03T05:41:50.941" v="879"/>
          <ac:graphicFrameMkLst>
            <pc:docMk/>
            <pc:sldMk cId="2426022026" sldId="260"/>
            <ac:graphicFrameMk id="6" creationId="{00000000-0000-0000-0000-000000000000}"/>
          </ac:graphicFrameMkLst>
        </pc:graphicFrameChg>
        <pc:picChg chg="add mod ord">
          <ac:chgData name="Melissa Lawrence" userId="S::melawrence@my365.bellevue.edu::a5009ff8-e78c-41d0-a4e3-10741d8a853c" providerId="AD" clId="Web-{F8FFD995-B43E-C374-E158-04E6463097DF}" dt="2024-12-03T05:49:50.084" v="945"/>
          <ac:picMkLst>
            <pc:docMk/>
            <pc:sldMk cId="2426022026" sldId="260"/>
            <ac:picMk id="351" creationId="{6D371CB6-031A-F894-6BD4-E4AD915097FC}"/>
          </ac:picMkLst>
        </pc:picChg>
        <pc:picChg chg="add del mod">
          <ac:chgData name="Melissa Lawrence" userId="S::melawrence@my365.bellevue.edu::a5009ff8-e78c-41d0-a4e3-10741d8a853c" providerId="AD" clId="Web-{F8FFD995-B43E-C374-E158-04E6463097DF}" dt="2024-12-03T05:48:36.081" v="937"/>
          <ac:picMkLst>
            <pc:docMk/>
            <pc:sldMk cId="2426022026" sldId="260"/>
            <ac:picMk id="352" creationId="{F28A827D-5A3C-0DF2-29BA-33847E650F8A}"/>
          </ac:picMkLst>
        </pc:picChg>
        <pc:picChg chg="add mod">
          <ac:chgData name="Melissa Lawrence" userId="S::melawrence@my365.bellevue.edu::a5009ff8-e78c-41d0-a4e3-10741d8a853c" providerId="AD" clId="Web-{F8FFD995-B43E-C374-E158-04E6463097DF}" dt="2024-12-03T05:47:35.094" v="934"/>
          <ac:picMkLst>
            <pc:docMk/>
            <pc:sldMk cId="2426022026" sldId="260"/>
            <ac:picMk id="353" creationId="{39BF0917-6B12-651C-F48D-9CAF19AFB33D}"/>
          </ac:picMkLst>
        </pc:picChg>
        <pc:picChg chg="add mod">
          <ac:chgData name="Melissa Lawrence" userId="S::melawrence@my365.bellevue.edu::a5009ff8-e78c-41d0-a4e3-10741d8a853c" providerId="AD" clId="Web-{F8FFD995-B43E-C374-E158-04E6463097DF}" dt="2024-12-03T05:47:35.110" v="935"/>
          <ac:picMkLst>
            <pc:docMk/>
            <pc:sldMk cId="2426022026" sldId="260"/>
            <ac:picMk id="354" creationId="{6E1513CF-AB57-0EB5-B72A-303A8438C13E}"/>
          </ac:picMkLst>
        </pc:picChg>
        <pc:picChg chg="add mod">
          <ac:chgData name="Melissa Lawrence" userId="S::melawrence@my365.bellevue.edu::a5009ff8-e78c-41d0-a4e3-10741d8a853c" providerId="AD" clId="Web-{F8FFD995-B43E-C374-E158-04E6463097DF}" dt="2024-12-03T05:48:45.800" v="939"/>
          <ac:picMkLst>
            <pc:docMk/>
            <pc:sldMk cId="2426022026" sldId="260"/>
            <ac:picMk id="355" creationId="{07580CD1-12A3-4FCF-C056-6B8EB13A0C86}"/>
          </ac:picMkLst>
        </pc:picChg>
      </pc:sldChg>
      <pc:sldChg chg="addSp delSp modSp">
        <pc:chgData name="Melissa Lawrence" userId="S::melawrence@my365.bellevue.edu::a5009ff8-e78c-41d0-a4e3-10741d8a853c" providerId="AD" clId="Web-{F8FFD995-B43E-C374-E158-04E6463097DF}" dt="2024-12-03T05:56:37.334" v="1006" actId="14100"/>
        <pc:sldMkLst>
          <pc:docMk/>
          <pc:sldMk cId="1783796071" sldId="261"/>
        </pc:sldMkLst>
        <pc:spChg chg="mod">
          <ac:chgData name="Melissa Lawrence" userId="S::melawrence@my365.bellevue.edu::a5009ff8-e78c-41d0-a4e3-10741d8a853c" providerId="AD" clId="Web-{F8FFD995-B43E-C374-E158-04E6463097DF}" dt="2024-12-03T05:56:37.334" v="1006" actId="14100"/>
          <ac:spMkLst>
            <pc:docMk/>
            <pc:sldMk cId="1783796071" sldId="261"/>
            <ac:spMk id="2" creationId="{00000000-0000-0000-0000-000000000000}"/>
          </ac:spMkLst>
        </pc:spChg>
        <pc:spChg chg="add del">
          <ac:chgData name="Melissa Lawrence" userId="S::melawrence@my365.bellevue.edu::a5009ff8-e78c-41d0-a4e3-10741d8a853c" providerId="AD" clId="Web-{F8FFD995-B43E-C374-E158-04E6463097DF}" dt="2024-12-03T05:56:11.411" v="1001"/>
          <ac:spMkLst>
            <pc:docMk/>
            <pc:sldMk cId="1783796071" sldId="261"/>
            <ac:spMk id="3" creationId="{8686CA28-F425-A044-EF93-43632EA0CB45}"/>
          </ac:spMkLst>
        </pc:spChg>
        <pc:spChg chg="mod">
          <ac:chgData name="Melissa Lawrence" userId="S::melawrence@my365.bellevue.edu::a5009ff8-e78c-41d0-a4e3-10741d8a853c" providerId="AD" clId="Web-{F8FFD995-B43E-C374-E158-04E6463097DF}" dt="2024-12-03T05:56:25.630" v="1002" actId="1076"/>
          <ac:spMkLst>
            <pc:docMk/>
            <pc:sldMk cId="1783796071" sldId="261"/>
            <ac:spMk id="5" creationId="{00000000-0000-0000-0000-000000000000}"/>
          </ac:spMkLst>
        </pc:spChg>
      </pc:sldChg>
      <pc:sldChg chg="modSp">
        <pc:chgData name="Melissa Lawrence" userId="S::melawrence@my365.bellevue.edu::a5009ff8-e78c-41d0-a4e3-10741d8a853c" providerId="AD" clId="Web-{F8FFD995-B43E-C374-E158-04E6463097DF}" dt="2024-12-03T05:04:05.695" v="109" actId="20577"/>
        <pc:sldMkLst>
          <pc:docMk/>
          <pc:sldMk cId="3387061768" sldId="262"/>
        </pc:sldMkLst>
        <pc:spChg chg="mod">
          <ac:chgData name="Melissa Lawrence" userId="S::melawrence@my365.bellevue.edu::a5009ff8-e78c-41d0-a4e3-10741d8a853c" providerId="AD" clId="Web-{F8FFD995-B43E-C374-E158-04E6463097DF}" dt="2024-12-03T05:04:05.695" v="109" actId="20577"/>
          <ac:spMkLst>
            <pc:docMk/>
            <pc:sldMk cId="3387061768" sldId="262"/>
            <ac:spMk id="8" creationId="{00000000-0000-0000-0000-000000000000}"/>
          </ac:spMkLst>
        </pc:spChg>
      </pc:sldChg>
      <pc:sldChg chg="addSp modSp">
        <pc:chgData name="Melissa Lawrence" userId="S::melawrence@my365.bellevue.edu::a5009ff8-e78c-41d0-a4e3-10741d8a853c" providerId="AD" clId="Web-{F8FFD995-B43E-C374-E158-04E6463097DF}" dt="2024-12-03T06:01:34.141" v="1059" actId="20577"/>
        <pc:sldMkLst>
          <pc:docMk/>
          <pc:sldMk cId="3440500440" sldId="263"/>
        </pc:sldMkLst>
        <pc:spChg chg="mod">
          <ac:chgData name="Melissa Lawrence" userId="S::melawrence@my365.bellevue.edu::a5009ff8-e78c-41d0-a4e3-10741d8a853c" providerId="AD" clId="Web-{F8FFD995-B43E-C374-E158-04E6463097DF}" dt="2024-12-03T05:51:44.370" v="953" actId="20577"/>
          <ac:spMkLst>
            <pc:docMk/>
            <pc:sldMk cId="3440500440" sldId="263"/>
            <ac:spMk id="2" creationId="{00000000-0000-0000-0000-000000000000}"/>
          </ac:spMkLst>
        </pc:spChg>
        <pc:spChg chg="add mod">
          <ac:chgData name="Melissa Lawrence" userId="S::melawrence@my365.bellevue.edu::a5009ff8-e78c-41d0-a4e3-10741d8a853c" providerId="AD" clId="Web-{F8FFD995-B43E-C374-E158-04E6463097DF}" dt="2024-12-03T06:01:34.141" v="1059" actId="20577"/>
          <ac:spMkLst>
            <pc:docMk/>
            <pc:sldMk cId="3440500440" sldId="263"/>
            <ac:spMk id="3" creationId="{A433466F-0631-F57E-C3D7-C91CC747B2EC}"/>
          </ac:spMkLst>
        </pc:spChg>
      </pc:sldChg>
      <pc:sldChg chg="del">
        <pc:chgData name="Melissa Lawrence" userId="S::melawrence@my365.bellevue.edu::a5009ff8-e78c-41d0-a4e3-10741d8a853c" providerId="AD" clId="Web-{F8FFD995-B43E-C374-E158-04E6463097DF}" dt="2024-12-03T05:51:25.072" v="946"/>
        <pc:sldMkLst>
          <pc:docMk/>
          <pc:sldMk cId="4129439513" sldId="264"/>
        </pc:sldMkLst>
      </pc:sldChg>
      <pc:sldChg chg="del">
        <pc:chgData name="Melissa Lawrence" userId="S::melawrence@my365.bellevue.edu::a5009ff8-e78c-41d0-a4e3-10741d8a853c" providerId="AD" clId="Web-{F8FFD995-B43E-C374-E158-04E6463097DF}" dt="2024-12-03T05:51:26.901" v="947"/>
        <pc:sldMkLst>
          <pc:docMk/>
          <pc:sldMk cId="1827431122" sldId="265"/>
        </pc:sldMkLst>
      </pc:sldChg>
      <pc:sldChg chg="del">
        <pc:chgData name="Melissa Lawrence" userId="S::melawrence@my365.bellevue.edu::a5009ff8-e78c-41d0-a4e3-10741d8a853c" providerId="AD" clId="Web-{F8FFD995-B43E-C374-E158-04E6463097DF}" dt="2024-12-03T05:51:27.963" v="948"/>
        <pc:sldMkLst>
          <pc:docMk/>
          <pc:sldMk cId="2521986180" sldId="266"/>
        </pc:sldMkLst>
      </pc:sldChg>
      <pc:sldChg chg="addSp modSp new mod modClrScheme chgLayout">
        <pc:chgData name="Melissa Lawrence" userId="S::melawrence@my365.bellevue.edu::a5009ff8-e78c-41d0-a4e3-10741d8a853c" providerId="AD" clId="Web-{F8FFD995-B43E-C374-E158-04E6463097DF}" dt="2024-12-03T05:20:10.079" v="698" actId="20577"/>
        <pc:sldMkLst>
          <pc:docMk/>
          <pc:sldMk cId="1098125920" sldId="267"/>
        </pc:sldMkLst>
        <pc:spChg chg="mod ord">
          <ac:chgData name="Melissa Lawrence" userId="S::melawrence@my365.bellevue.edu::a5009ff8-e78c-41d0-a4e3-10741d8a853c" providerId="AD" clId="Web-{F8FFD995-B43E-C374-E158-04E6463097DF}" dt="2024-12-03T05:17:06.323" v="672" actId="20577"/>
          <ac:spMkLst>
            <pc:docMk/>
            <pc:sldMk cId="1098125920" sldId="267"/>
            <ac:spMk id="2" creationId="{AEE09722-B911-4EDA-AADC-02DD948B6F7B}"/>
          </ac:spMkLst>
        </pc:spChg>
        <pc:spChg chg="mod ord">
          <ac:chgData name="Melissa Lawrence" userId="S::melawrence@my365.bellevue.edu::a5009ff8-e78c-41d0-a4e3-10741d8a853c" providerId="AD" clId="Web-{F8FFD995-B43E-C374-E158-04E6463097DF}" dt="2024-12-03T05:20:01.798" v="694" actId="20577"/>
          <ac:spMkLst>
            <pc:docMk/>
            <pc:sldMk cId="1098125920" sldId="267"/>
            <ac:spMk id="3" creationId="{FF7919B8-AC33-A45C-6D35-F417AD4828DB}"/>
          </ac:spMkLst>
        </pc:spChg>
        <pc:spChg chg="add mod ord">
          <ac:chgData name="Melissa Lawrence" userId="S::melawrence@my365.bellevue.edu::a5009ff8-e78c-41d0-a4e3-10741d8a853c" providerId="AD" clId="Web-{F8FFD995-B43E-C374-E158-04E6463097DF}" dt="2024-12-03T05:05:58.189" v="184" actId="20577"/>
          <ac:spMkLst>
            <pc:docMk/>
            <pc:sldMk cId="1098125920" sldId="267"/>
            <ac:spMk id="4" creationId="{B9ACE75D-AF12-A6A2-61B4-3741AED3566D}"/>
          </ac:spMkLst>
        </pc:spChg>
        <pc:spChg chg="add mod ord">
          <ac:chgData name="Melissa Lawrence" userId="S::melawrence@my365.bellevue.edu::a5009ff8-e78c-41d0-a4e3-10741d8a853c" providerId="AD" clId="Web-{F8FFD995-B43E-C374-E158-04E6463097DF}" dt="2024-12-03T05:06:08.096" v="193" actId="20577"/>
          <ac:spMkLst>
            <pc:docMk/>
            <pc:sldMk cId="1098125920" sldId="267"/>
            <ac:spMk id="5" creationId="{08F0F23D-AD5D-6293-9654-4A31FD536C52}"/>
          </ac:spMkLst>
        </pc:spChg>
        <pc:spChg chg="add mod ord">
          <ac:chgData name="Melissa Lawrence" userId="S::melawrence@my365.bellevue.edu::a5009ff8-e78c-41d0-a4e3-10741d8a853c" providerId="AD" clId="Web-{F8FFD995-B43E-C374-E158-04E6463097DF}" dt="2024-12-03T05:20:10.079" v="698" actId="20577"/>
          <ac:spMkLst>
            <pc:docMk/>
            <pc:sldMk cId="1098125920" sldId="267"/>
            <ac:spMk id="6" creationId="{54A2FAB0-7C02-229B-2A00-F737F03076F0}"/>
          </ac:spMkLst>
        </pc:spChg>
      </pc:sldChg>
      <pc:sldChg chg="addSp delSp modSp new mod ord setBg modClrScheme chgLayout">
        <pc:chgData name="Melissa Lawrence" userId="S::melawrence@my365.bellevue.edu::a5009ff8-e78c-41d0-a4e3-10741d8a853c" providerId="AD" clId="Web-{F8FFD995-B43E-C374-E158-04E6463097DF}" dt="2024-12-03T05:38:18.496" v="860" actId="1076"/>
        <pc:sldMkLst>
          <pc:docMk/>
          <pc:sldMk cId="2022481059" sldId="268"/>
        </pc:sldMkLst>
        <pc:spChg chg="mod ord">
          <ac:chgData name="Melissa Lawrence" userId="S::melawrence@my365.bellevue.edu::a5009ff8-e78c-41d0-a4e3-10741d8a853c" providerId="AD" clId="Web-{F8FFD995-B43E-C374-E158-04E6463097DF}" dt="2024-12-03T05:33:28.736" v="837" actId="14100"/>
          <ac:spMkLst>
            <pc:docMk/>
            <pc:sldMk cId="2022481059" sldId="268"/>
            <ac:spMk id="2" creationId="{9CE83F5A-C1BF-DA7F-40DE-2434768F1BEB}"/>
          </ac:spMkLst>
        </pc:spChg>
        <pc:spChg chg="del mod ord">
          <ac:chgData name="Melissa Lawrence" userId="S::melawrence@my365.bellevue.edu::a5009ff8-e78c-41d0-a4e3-10741d8a853c" providerId="AD" clId="Web-{F8FFD995-B43E-C374-E158-04E6463097DF}" dt="2024-12-03T05:31:24.621" v="816"/>
          <ac:spMkLst>
            <pc:docMk/>
            <pc:sldMk cId="2022481059" sldId="268"/>
            <ac:spMk id="3" creationId="{DDD60661-042A-864A-717F-414FBDAD7579}"/>
          </ac:spMkLst>
        </pc:spChg>
        <pc:spChg chg="mod ord">
          <ac:chgData name="Melissa Lawrence" userId="S::melawrence@my365.bellevue.edu::a5009ff8-e78c-41d0-a4e3-10741d8a853c" providerId="AD" clId="Web-{F8FFD995-B43E-C374-E158-04E6463097DF}" dt="2024-12-03T05:33:28.751" v="838" actId="14100"/>
          <ac:spMkLst>
            <pc:docMk/>
            <pc:sldMk cId="2022481059" sldId="268"/>
            <ac:spMk id="4" creationId="{00FB5E82-3545-F8DA-239E-15DDE149C03C}"/>
          </ac:spMkLst>
        </pc:spChg>
        <pc:spChg chg="add del mod">
          <ac:chgData name="Melissa Lawrence" userId="S::melawrence@my365.bellevue.edu::a5009ff8-e78c-41d0-a4e3-10741d8a853c" providerId="AD" clId="Web-{F8FFD995-B43E-C374-E158-04E6463097DF}" dt="2024-12-03T05:37:44.932" v="857"/>
          <ac:spMkLst>
            <pc:docMk/>
            <pc:sldMk cId="2022481059" sldId="268"/>
            <ac:spMk id="7" creationId="{B6A48B56-082C-2CB2-3763-160A581E0F99}"/>
          </ac:spMkLst>
        </pc:spChg>
        <pc:spChg chg="add">
          <ac:chgData name="Melissa Lawrence" userId="S::melawrence@my365.bellevue.edu::a5009ff8-e78c-41d0-a4e3-10741d8a853c" providerId="AD" clId="Web-{F8FFD995-B43E-C374-E158-04E6463097DF}" dt="2024-12-03T05:32:13.732" v="826"/>
          <ac:spMkLst>
            <pc:docMk/>
            <pc:sldMk cId="2022481059" sldId="268"/>
            <ac:spMk id="10" creationId="{F13C74B1-5B17-4795-BED0-7140497B445A}"/>
          </ac:spMkLst>
        </pc:spChg>
        <pc:spChg chg="add">
          <ac:chgData name="Melissa Lawrence" userId="S::melawrence@my365.bellevue.edu::a5009ff8-e78c-41d0-a4e3-10741d8a853c" providerId="AD" clId="Web-{F8FFD995-B43E-C374-E158-04E6463097DF}" dt="2024-12-03T05:32:13.732" v="826"/>
          <ac:spMkLst>
            <pc:docMk/>
            <pc:sldMk cId="2022481059" sldId="268"/>
            <ac:spMk id="12" creationId="{D4974D33-8DC5-464E-8C6D-BE58F0669C17}"/>
          </ac:spMkLst>
        </pc:spChg>
        <pc:picChg chg="add mod ord modCrop">
          <ac:chgData name="Melissa Lawrence" userId="S::melawrence@my365.bellevue.edu::a5009ff8-e78c-41d0-a4e3-10741d8a853c" providerId="AD" clId="Web-{F8FFD995-B43E-C374-E158-04E6463097DF}" dt="2024-12-03T05:33:22.704" v="836" actId="1076"/>
          <ac:picMkLst>
            <pc:docMk/>
            <pc:sldMk cId="2022481059" sldId="268"/>
            <ac:picMk id="5" creationId="{55861C0A-3F4E-8617-FEB8-A0075C7EE725}"/>
          </ac:picMkLst>
        </pc:picChg>
        <pc:cxnChg chg="add del mod">
          <ac:chgData name="Melissa Lawrence" userId="S::melawrence@my365.bellevue.edu::a5009ff8-e78c-41d0-a4e3-10741d8a853c" providerId="AD" clId="Web-{F8FFD995-B43E-C374-E158-04E6463097DF}" dt="2024-12-03T05:36:21.242" v="849"/>
          <ac:cxnSpMkLst>
            <pc:docMk/>
            <pc:sldMk cId="2022481059" sldId="268"/>
            <ac:cxnSpMk id="6" creationId="{633A21BF-8FD9-874E-C5BD-485915784321}"/>
          </ac:cxnSpMkLst>
        </pc:cxnChg>
        <pc:cxnChg chg="add mod">
          <ac:chgData name="Melissa Lawrence" userId="S::melawrence@my365.bellevue.edu::a5009ff8-e78c-41d0-a4e3-10741d8a853c" providerId="AD" clId="Web-{F8FFD995-B43E-C374-E158-04E6463097DF}" dt="2024-12-03T05:38:18.496" v="860" actId="1076"/>
          <ac:cxnSpMkLst>
            <pc:docMk/>
            <pc:sldMk cId="2022481059" sldId="268"/>
            <ac:cxnSpMk id="8" creationId="{7D3DF3AC-B31A-DA87-54AA-14E88B6C3FBC}"/>
          </ac:cxnSpMkLst>
        </pc:cxnChg>
      </pc:sldChg>
    </pc:docChg>
  </pc:docChgLst>
  <pc:docChgLst>
    <pc:chgData name="Melissa Lawrence" userId="S::melawrence@my365.bellevue.edu::a5009ff8-e78c-41d0-a4e3-10741d8a853c" providerId="AD" clId="Web-{7FE3C044-9433-8681-8436-C45BB49A2418}"/>
    <pc:docChg chg="delSld modSld sldOrd">
      <pc:chgData name="Melissa Lawrence" userId="S::melawrence@my365.bellevue.edu::a5009ff8-e78c-41d0-a4e3-10741d8a853c" providerId="AD" clId="Web-{7FE3C044-9433-8681-8436-C45BB49A2418}" dt="2024-11-28T00:31:29.703" v="259" actId="20577"/>
      <pc:docMkLst>
        <pc:docMk/>
      </pc:docMkLst>
      <pc:sldChg chg="addSp modSp">
        <pc:chgData name="Melissa Lawrence" userId="S::melawrence@my365.bellevue.edu::a5009ff8-e78c-41d0-a4e3-10741d8a853c" providerId="AD" clId="Web-{7FE3C044-9433-8681-8436-C45BB49A2418}" dt="2024-11-28T00:22:11.094" v="79" actId="1076"/>
        <pc:sldMkLst>
          <pc:docMk/>
          <pc:sldMk cId="2142729111" sldId="256"/>
        </pc:sldMkLst>
        <pc:spChg chg="mod">
          <ac:chgData name="Melissa Lawrence" userId="S::melawrence@my365.bellevue.edu::a5009ff8-e78c-41d0-a4e3-10741d8a853c" providerId="AD" clId="Web-{7FE3C044-9433-8681-8436-C45BB49A2418}" dt="2024-11-28T00:20:31.154" v="15" actId="20577"/>
          <ac:spMkLst>
            <pc:docMk/>
            <pc:sldMk cId="2142729111" sldId="256"/>
            <ac:spMk id="2" creationId="{00000000-0000-0000-0000-000000000000}"/>
          </ac:spMkLst>
        </pc:spChg>
        <pc:spChg chg="mod">
          <ac:chgData name="Melissa Lawrence" userId="S::melawrence@my365.bellevue.edu::a5009ff8-e78c-41d0-a4e3-10741d8a853c" providerId="AD" clId="Web-{7FE3C044-9433-8681-8436-C45BB49A2418}" dt="2024-11-28T00:21:27.406" v="46" actId="20577"/>
          <ac:spMkLst>
            <pc:docMk/>
            <pc:sldMk cId="2142729111" sldId="256"/>
            <ac:spMk id="3" creationId="{00000000-0000-0000-0000-000000000000}"/>
          </ac:spMkLst>
        </pc:spChg>
        <pc:spChg chg="add mod">
          <ac:chgData name="Melissa Lawrence" userId="S::melawrence@my365.bellevue.edu::a5009ff8-e78c-41d0-a4e3-10741d8a853c" providerId="AD" clId="Web-{7FE3C044-9433-8681-8436-C45BB49A2418}" dt="2024-11-28T00:22:11.094" v="79" actId="1076"/>
          <ac:spMkLst>
            <pc:docMk/>
            <pc:sldMk cId="2142729111" sldId="256"/>
            <ac:spMk id="4" creationId="{494F67C7-1810-AFC4-5FD3-A7CB41E556F1}"/>
          </ac:spMkLst>
        </pc:spChg>
      </pc:sldChg>
      <pc:sldChg chg="modSp">
        <pc:chgData name="Melissa Lawrence" userId="S::melawrence@my365.bellevue.edu::a5009ff8-e78c-41d0-a4e3-10741d8a853c" providerId="AD" clId="Web-{7FE3C044-9433-8681-8436-C45BB49A2418}" dt="2024-11-28T00:25:00.146" v="156" actId="20577"/>
        <pc:sldMkLst>
          <pc:docMk/>
          <pc:sldMk cId="682195269" sldId="257"/>
        </pc:sldMkLst>
        <pc:spChg chg="mod">
          <ac:chgData name="Melissa Lawrence" userId="S::melawrence@my365.bellevue.edu::a5009ff8-e78c-41d0-a4e3-10741d8a853c" providerId="AD" clId="Web-{7FE3C044-9433-8681-8436-C45BB49A2418}" dt="2024-11-28T00:22:37.376" v="84" actId="20577"/>
          <ac:spMkLst>
            <pc:docMk/>
            <pc:sldMk cId="682195269" sldId="257"/>
            <ac:spMk id="2" creationId="{00000000-0000-0000-0000-000000000000}"/>
          </ac:spMkLst>
        </pc:spChg>
        <pc:spChg chg="mod">
          <ac:chgData name="Melissa Lawrence" userId="S::melawrence@my365.bellevue.edu::a5009ff8-e78c-41d0-a4e3-10741d8a853c" providerId="AD" clId="Web-{7FE3C044-9433-8681-8436-C45BB49A2418}" dt="2024-11-28T00:25:00.146" v="156" actId="20577"/>
          <ac:spMkLst>
            <pc:docMk/>
            <pc:sldMk cId="682195269" sldId="257"/>
            <ac:spMk id="3" creationId="{00000000-0000-0000-0000-000000000000}"/>
          </ac:spMkLst>
        </pc:spChg>
      </pc:sldChg>
      <pc:sldChg chg="del">
        <pc:chgData name="Melissa Lawrence" userId="S::melawrence@my365.bellevue.edu::a5009ff8-e78c-41d0-a4e3-10741d8a853c" providerId="AD" clId="Web-{7FE3C044-9433-8681-8436-C45BB49A2418}" dt="2024-11-28T00:25:26.131" v="157"/>
        <pc:sldMkLst>
          <pc:docMk/>
          <pc:sldMk cId="1900486290" sldId="258"/>
        </pc:sldMkLst>
      </pc:sldChg>
      <pc:sldChg chg="del">
        <pc:chgData name="Melissa Lawrence" userId="S::melawrence@my365.bellevue.edu::a5009ff8-e78c-41d0-a4e3-10741d8a853c" providerId="AD" clId="Web-{7FE3C044-9433-8681-8436-C45BB49A2418}" dt="2024-11-28T00:25:29.662" v="158"/>
        <pc:sldMkLst>
          <pc:docMk/>
          <pc:sldMk cId="1180589104" sldId="259"/>
        </pc:sldMkLst>
      </pc:sldChg>
      <pc:sldChg chg="modSp">
        <pc:chgData name="Melissa Lawrence" userId="S::melawrence@my365.bellevue.edu::a5009ff8-e78c-41d0-a4e3-10741d8a853c" providerId="AD" clId="Web-{7FE3C044-9433-8681-8436-C45BB49A2418}" dt="2024-11-28T00:27:38.728" v="162" actId="20577"/>
        <pc:sldMkLst>
          <pc:docMk/>
          <pc:sldMk cId="1783796071" sldId="261"/>
        </pc:sldMkLst>
        <pc:spChg chg="mod">
          <ac:chgData name="Melissa Lawrence" userId="S::melawrence@my365.bellevue.edu::a5009ff8-e78c-41d0-a4e3-10741d8a853c" providerId="AD" clId="Web-{7FE3C044-9433-8681-8436-C45BB49A2418}" dt="2024-11-28T00:27:38.728" v="162" actId="20577"/>
          <ac:spMkLst>
            <pc:docMk/>
            <pc:sldMk cId="1783796071" sldId="261"/>
            <ac:spMk id="2" creationId="{00000000-0000-0000-0000-000000000000}"/>
          </ac:spMkLst>
        </pc:spChg>
      </pc:sldChg>
      <pc:sldChg chg="addSp delSp modSp mod ord setBg modClrScheme chgLayout">
        <pc:chgData name="Melissa Lawrence" userId="S::melawrence@my365.bellevue.edu::a5009ff8-e78c-41d0-a4e3-10741d8a853c" providerId="AD" clId="Web-{7FE3C044-9433-8681-8436-C45BB49A2418}" dt="2024-11-28T00:31:29.703" v="259" actId="20577"/>
        <pc:sldMkLst>
          <pc:docMk/>
          <pc:sldMk cId="3387061768" sldId="262"/>
        </pc:sldMkLst>
        <pc:spChg chg="mod ord">
          <ac:chgData name="Melissa Lawrence" userId="S::melawrence@my365.bellevue.edu::a5009ff8-e78c-41d0-a4e3-10741d8a853c" providerId="AD" clId="Web-{7FE3C044-9433-8681-8436-C45BB49A2418}" dt="2024-11-28T00:30:07.857" v="179" actId="20577"/>
          <ac:spMkLst>
            <pc:docMk/>
            <pc:sldMk cId="3387061768" sldId="262"/>
            <ac:spMk id="2" creationId="{00000000-0000-0000-0000-000000000000}"/>
          </ac:spMkLst>
        </pc:spChg>
        <pc:spChg chg="del">
          <ac:chgData name="Melissa Lawrence" userId="S::melawrence@my365.bellevue.edu::a5009ff8-e78c-41d0-a4e3-10741d8a853c" providerId="AD" clId="Web-{7FE3C044-9433-8681-8436-C45BB49A2418}" dt="2024-11-28T00:28:08.917" v="164"/>
          <ac:spMkLst>
            <pc:docMk/>
            <pc:sldMk cId="3387061768" sldId="262"/>
            <ac:spMk id="7" creationId="{00000000-0000-0000-0000-000000000000}"/>
          </ac:spMkLst>
        </pc:spChg>
        <pc:spChg chg="mod ord">
          <ac:chgData name="Melissa Lawrence" userId="S::melawrence@my365.bellevue.edu::a5009ff8-e78c-41d0-a4e3-10741d8a853c" providerId="AD" clId="Web-{7FE3C044-9433-8681-8436-C45BB49A2418}" dt="2024-11-28T00:31:29.703" v="259" actId="20577"/>
          <ac:spMkLst>
            <pc:docMk/>
            <pc:sldMk cId="3387061768" sldId="262"/>
            <ac:spMk id="8" creationId="{00000000-0000-0000-0000-000000000000}"/>
          </ac:spMkLst>
        </pc:spChg>
        <pc:spChg chg="del">
          <ac:chgData name="Melissa Lawrence" userId="S::melawrence@my365.bellevue.edu::a5009ff8-e78c-41d0-a4e3-10741d8a853c" providerId="AD" clId="Web-{7FE3C044-9433-8681-8436-C45BB49A2418}" dt="2024-11-28T00:28:08.917" v="164"/>
          <ac:spMkLst>
            <pc:docMk/>
            <pc:sldMk cId="3387061768" sldId="262"/>
            <ac:spMk id="9" creationId="{00000000-0000-0000-0000-000000000000}"/>
          </ac:spMkLst>
        </pc:spChg>
        <pc:spChg chg="del">
          <ac:chgData name="Melissa Lawrence" userId="S::melawrence@my365.bellevue.edu::a5009ff8-e78c-41d0-a4e3-10741d8a853c" providerId="AD" clId="Web-{7FE3C044-9433-8681-8436-C45BB49A2418}" dt="2024-11-28T00:28:08.917" v="164"/>
          <ac:spMkLst>
            <pc:docMk/>
            <pc:sldMk cId="3387061768" sldId="262"/>
            <ac:spMk id="10" creationId="{00000000-0000-0000-0000-000000000000}"/>
          </ac:spMkLst>
        </pc:spChg>
        <pc:spChg chg="add">
          <ac:chgData name="Melissa Lawrence" userId="S::melawrence@my365.bellevue.edu::a5009ff8-e78c-41d0-a4e3-10741d8a853c" providerId="AD" clId="Web-{7FE3C044-9433-8681-8436-C45BB49A2418}" dt="2024-11-28T00:29:47.919" v="165"/>
          <ac:spMkLst>
            <pc:docMk/>
            <pc:sldMk cId="3387061768" sldId="262"/>
            <ac:spMk id="13" creationId="{1B15ED52-F352-441B-82BF-E0EA34836D08}"/>
          </ac:spMkLst>
        </pc:spChg>
        <pc:spChg chg="add">
          <ac:chgData name="Melissa Lawrence" userId="S::melawrence@my365.bellevue.edu::a5009ff8-e78c-41d0-a4e3-10741d8a853c" providerId="AD" clId="Web-{7FE3C044-9433-8681-8436-C45BB49A2418}" dt="2024-11-28T00:29:47.919" v="165"/>
          <ac:spMkLst>
            <pc:docMk/>
            <pc:sldMk cId="3387061768" sldId="262"/>
            <ac:spMk id="15" creationId="{3B2E3793-BFE6-45A2-9B7B-E18844431C99}"/>
          </ac:spMkLst>
        </pc:spChg>
        <pc:spChg chg="add">
          <ac:chgData name="Melissa Lawrence" userId="S::melawrence@my365.bellevue.edu::a5009ff8-e78c-41d0-a4e3-10741d8a853c" providerId="AD" clId="Web-{7FE3C044-9433-8681-8436-C45BB49A2418}" dt="2024-11-28T00:29:47.919" v="165"/>
          <ac:spMkLst>
            <pc:docMk/>
            <pc:sldMk cId="3387061768" sldId="262"/>
            <ac:spMk id="17" creationId="{BC4C4868-CB8F-4AF9-9CDB-8108F2C19B67}"/>
          </ac:spMkLst>
        </pc:spChg>
        <pc:spChg chg="add">
          <ac:chgData name="Melissa Lawrence" userId="S::melawrence@my365.bellevue.edu::a5009ff8-e78c-41d0-a4e3-10741d8a853c" providerId="AD" clId="Web-{7FE3C044-9433-8681-8436-C45BB49A2418}" dt="2024-11-28T00:29:47.919" v="165"/>
          <ac:spMkLst>
            <pc:docMk/>
            <pc:sldMk cId="3387061768" sldId="262"/>
            <ac:spMk id="19" creationId="{375E0459-6403-40CD-989D-56A4407CA12E}"/>
          </ac:spMkLst>
        </pc:spChg>
        <pc:spChg chg="add">
          <ac:chgData name="Melissa Lawrence" userId="S::melawrence@my365.bellevue.edu::a5009ff8-e78c-41d0-a4e3-10741d8a853c" providerId="AD" clId="Web-{7FE3C044-9433-8681-8436-C45BB49A2418}" dt="2024-11-28T00:29:47.919" v="165"/>
          <ac:spMkLst>
            <pc:docMk/>
            <pc:sldMk cId="3387061768" sldId="262"/>
            <ac:spMk id="21" creationId="{53E5B1A8-3AC9-4BD1-9BBC-78CA94F2D1BA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1C5132-FFA3-4B02-9F09-22FCF40EFA74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C20D7-F8F1-4196-9585-26F31AFC85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162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2.jp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6E42C9-243F-4DC5-AFF6-9D56B5FA9D63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EC444-603B-4F09-9A06-5917518DD9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255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AEC444-603B-4F09-9A06-5917518DD9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154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invGray">
          <a:xfrm>
            <a:off x="0" y="3936697"/>
            <a:ext cx="12192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1" y="4114800"/>
            <a:ext cx="10515598" cy="1158446"/>
          </a:xfrm>
        </p:spPr>
        <p:txBody>
          <a:bodyPr anchor="b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1" y="5338170"/>
            <a:ext cx="10515598" cy="474836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41693" y="365125"/>
            <a:ext cx="1600200" cy="5811838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5344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3276600"/>
            <a:ext cx="12192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3429000"/>
            <a:ext cx="9601200" cy="1838519"/>
          </a:xfrm>
        </p:spPr>
        <p:txBody>
          <a:bodyPr anchor="b">
            <a:normAutofit/>
          </a:bodyPr>
          <a:lstStyle>
            <a:lvl1pPr>
              <a:defRPr sz="5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5340096"/>
            <a:ext cx="9601200" cy="475488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50292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6188" y="1828800"/>
            <a:ext cx="50292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6188" y="2514600"/>
            <a:ext cx="5029200" cy="367506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4000"/>
            <a:ext cx="3429000" cy="19050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400800" cy="5257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9000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1527048"/>
            <a:ext cx="3429000" cy="1901952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 title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838198" y="685800"/>
            <a:ext cx="6400800" cy="5257800"/>
          </a:xfrm>
        </p:spPr>
        <p:txBody>
          <a:bodyPr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428999" cy="1828800"/>
          </a:xfrm>
        </p:spPr>
        <p:txBody>
          <a:bodyPr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E2824-C2A0-4931-BB32-60B24BDBB3CC}" type="datetimeFigureOut">
              <a:rPr lang="en-US" smtClean="0"/>
              <a:t>12/2/2024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333A4-2EF1-4B79-B68C-AB20E66B48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invGray">
          <a:xfrm>
            <a:off x="0" y="6492239"/>
            <a:ext cx="12188825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" y="6549715"/>
            <a:ext cx="8442158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685939" y="6549715"/>
            <a:ext cx="1667860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0FE2824-C2A0-4931-BB32-60B24BDBB3CC}" type="datetimeFigureOut">
              <a:rPr lang="en-US" smtClean="0"/>
              <a:pPr/>
              <a:t>12/2/2024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3799" y="6549715"/>
            <a:ext cx="44636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B13333A4-2EF1-4B79-B68C-AB20E66B482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Pager Rotation Duties in DevOps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Best Practices and Guide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4F67C7-1810-AFC4-5FD3-A7CB41E556F1}"/>
              </a:ext>
            </a:extLst>
          </p:cNvPr>
          <p:cNvSpPr txBox="1"/>
          <p:nvPr/>
        </p:nvSpPr>
        <p:spPr>
          <a:xfrm>
            <a:off x="5775158" y="5574630"/>
            <a:ext cx="641684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Melissa Lawrence, CSD 380, Assignment 7.2, 11/27/2024</a:t>
            </a:r>
          </a:p>
        </p:txBody>
      </p:sp>
    </p:spTree>
    <p:extLst>
      <p:ext uri="{BB962C8B-B14F-4D97-AF65-F5344CB8AC3E}">
        <p14:creationId xmlns:p14="http://schemas.microsoft.com/office/powerpoint/2010/main" val="214272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What is a Pager Rotation?</a:t>
            </a:r>
          </a:p>
          <a:p>
            <a:r>
              <a:rPr lang="en-US" dirty="0">
                <a:ea typeface="+mn-lt"/>
                <a:cs typeface="+mn-lt"/>
              </a:rPr>
              <a:t>Old On-Call Model vs Pager Rotations 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Building Components of Pager Rotations </a:t>
            </a:r>
            <a:endParaRPr lang="en-US" dirty="0"/>
          </a:p>
          <a:p>
            <a:r>
              <a:rPr lang="en-US" dirty="0"/>
              <a:t>Best Practices for Pager Rotation</a:t>
            </a:r>
          </a:p>
          <a:p>
            <a:r>
              <a:rPr lang="en-US" dirty="0"/>
              <a:t>Conclusion</a:t>
            </a:r>
          </a:p>
          <a:p>
            <a:r>
              <a:rPr lang="en-US" dirty="0"/>
              <a:t>References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19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What is a Pager Rotation?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1371599" y="2318197"/>
            <a:ext cx="9724031" cy="3683358"/>
          </a:xfrm>
        </p:spPr>
        <p:txBody>
          <a:bodyPr anchor="ctr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Pager Rotation is a system in which team members take turns being on-call to respond to incidents and emergencies outside of normal working hours. </a:t>
            </a:r>
            <a:endParaRPr lang="en-US">
              <a:ea typeface="+mn-lt"/>
              <a:cs typeface="+mn-lt"/>
            </a:endParaRP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By distributing on-call duties among multiple team members, burnout is prevented and ensures that the workload is manageable.</a:t>
            </a:r>
            <a:endParaRPr lang="en-US"/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Important for maintaining system availability. Any issues are addressed promptly therefore reducing downtime, such as small problem escalating into major outage.  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US" dirty="0">
                <a:ea typeface="+mn-lt"/>
                <a:cs typeface="+mn-lt"/>
              </a:rPr>
              <a:t>Fosters a culture of shared responsibility and continuous learning, as team members gain exposure to a wide range of issues and solutions.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061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09722-B911-4EDA-AADC-02DD948B6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Old On-Call Model vs Pager Rotations</a:t>
            </a:r>
            <a:br>
              <a:rPr lang="en-US" dirty="0"/>
            </a:br>
            <a:r>
              <a:rPr lang="en-US" sz="1800" dirty="0"/>
              <a:t>How it differs from Pager Rotation....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ACE75D-AF12-A6A2-61B4-3741AED356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On-Call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7919B8-AC33-A45C-6D35-F417AD4828D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b="1" dirty="0">
                <a:ea typeface="+mn-lt"/>
                <a:cs typeface="+mn-lt"/>
              </a:rPr>
              <a:t>Individual Responsibility:</a:t>
            </a:r>
            <a:r>
              <a:rPr lang="en-US" dirty="0">
                <a:ea typeface="+mn-lt"/>
                <a:cs typeface="+mn-lt"/>
              </a:rPr>
              <a:t> Often single person or small group responsible, leading to fatigue/burnout.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Ad-Hoc Scheduling:</a:t>
            </a:r>
            <a:r>
              <a:rPr lang="en-US" dirty="0">
                <a:ea typeface="+mn-lt"/>
                <a:cs typeface="+mn-lt"/>
              </a:rPr>
              <a:t> Duties and schedule often unpredictable; might always be on-call, no personal time.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Specialized Knowledge:</a:t>
            </a:r>
            <a:r>
              <a:rPr lang="en-US" dirty="0">
                <a:ea typeface="+mn-lt"/>
                <a:cs typeface="+mn-lt"/>
              </a:rPr>
              <a:t> Same individuals are relied upon, limiting opportunities for others' growth.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Coverage Gaps:</a:t>
            </a:r>
            <a:r>
              <a:rPr lang="en-US" dirty="0">
                <a:ea typeface="+mn-lt"/>
                <a:cs typeface="+mn-lt"/>
              </a:rPr>
              <a:t> If coverage is overwhelmed or working on another problem, it can impact system reliability.</a:t>
            </a:r>
            <a:endParaRPr lang="en-US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F0F23D-AD5D-6293-9654-4A31FD536C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Pager Rotation Duties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A2FAB0-7C02-229B-2A00-F737F03076F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b="1">
                <a:ea typeface="+mn-lt"/>
                <a:cs typeface="+mn-lt"/>
              </a:rPr>
              <a:t>Shared Responsibility:</a:t>
            </a:r>
            <a:r>
              <a:rPr lang="en-US">
                <a:ea typeface="+mn-lt"/>
                <a:cs typeface="+mn-lt"/>
              </a:rPr>
              <a:t> Many take turns being on-call, spreading the workload.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Scheduled Rotations:</a:t>
            </a:r>
            <a:r>
              <a:rPr lang="en-US">
                <a:ea typeface="+mn-lt"/>
                <a:cs typeface="+mn-lt"/>
              </a:rPr>
              <a:t> Advance notice of being on-call, not always on-call.</a:t>
            </a:r>
            <a:endParaRPr lang="en-US"/>
          </a:p>
          <a:p>
            <a:r>
              <a:rPr lang="en-US" b="1">
                <a:ea typeface="+mn-lt"/>
                <a:cs typeface="+mn-lt"/>
              </a:rPr>
              <a:t>Learning Opportunity:</a:t>
            </a:r>
            <a:r>
              <a:rPr lang="en-US">
                <a:ea typeface="+mn-lt"/>
                <a:cs typeface="+mn-lt"/>
              </a:rPr>
              <a:t> Rotation allows for exposure to a variety of issues, fostering learning and improvement.</a:t>
            </a:r>
            <a:endParaRPr lang="en-US"/>
          </a:p>
          <a:p>
            <a:r>
              <a:rPr lang="en-US" b="1" dirty="0">
                <a:ea typeface="+mn-lt"/>
                <a:cs typeface="+mn-lt"/>
              </a:rPr>
              <a:t>Consistent Coverage:</a:t>
            </a:r>
            <a:r>
              <a:rPr lang="en-US" dirty="0">
                <a:ea typeface="+mn-lt"/>
                <a:cs typeface="+mn-lt"/>
              </a:rPr>
              <a:t> Always someone available to respond.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125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E83F5A-C1BF-DA7F-40DE-2434768F1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5736216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200">
                <a:solidFill>
                  <a:schemeClr val="tx1"/>
                </a:solidFill>
              </a:rPr>
              <a:t>Building Components of Pager Rotations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FB5E82-3545-F8DA-239E-15DDE149C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872899"/>
            <a:ext cx="5565287" cy="332066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286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000" b="1" dirty="0"/>
              <a:t>On-Call Schedule:</a:t>
            </a:r>
            <a:r>
              <a:rPr lang="en-US" sz="2000" dirty="0"/>
              <a:t> Well-structured and predictable, allowing for balanced workload and personal planning.</a:t>
            </a:r>
          </a:p>
          <a:p>
            <a:pPr marL="285750" indent="-2286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000" b="1" dirty="0"/>
              <a:t>Shift Composition:</a:t>
            </a:r>
            <a:r>
              <a:rPr lang="en-US" sz="2000" dirty="0"/>
              <a:t> Manageable time blocks with clear guidelines to prevent fatigue and ensure continuous support.</a:t>
            </a:r>
          </a:p>
          <a:p>
            <a:pPr marL="285750" indent="-2286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2000" b="1" dirty="0"/>
              <a:t>Handoff Process:</a:t>
            </a:r>
            <a:r>
              <a:rPr lang="en-US" sz="2000" dirty="0"/>
              <a:t> Seamless transfer of responsibilities with documented processes to ensure continuity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Content Placeholder 4" descr="Colorful blocks arranged to make stairs">
            <a:extLst>
              <a:ext uri="{FF2B5EF4-FFF2-40B4-BE49-F238E27FC236}">
                <a16:creationId xmlns:a16="http://schemas.microsoft.com/office/drawing/2014/main" id="{55861C0A-3F4E-8617-FEB8-A0075C7EE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21502" r="20618" b="-99"/>
          <a:stretch/>
        </p:blipFill>
        <p:spPr>
          <a:xfrm>
            <a:off x="6892755" y="-6733"/>
            <a:ext cx="5302612" cy="6864676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D3DF3AC-B31A-DA87-54AA-14E88B6C3FBC}"/>
              </a:ext>
            </a:extLst>
          </p:cNvPr>
          <p:cNvCxnSpPr/>
          <p:nvPr/>
        </p:nvCxnSpPr>
        <p:spPr>
          <a:xfrm>
            <a:off x="539469" y="2596194"/>
            <a:ext cx="5367716" cy="13486"/>
          </a:xfrm>
          <a:prstGeom prst="straightConnector1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481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340" y="377797"/>
            <a:ext cx="11062486" cy="863475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Best Practices for Pager Rotation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2"/>
          </p:nvPr>
        </p:nvSpPr>
        <p:spPr>
          <a:xfrm>
            <a:off x="2174531" y="1916017"/>
            <a:ext cx="9160857" cy="333931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200" b="1" dirty="0">
                <a:ea typeface="+mn-lt"/>
                <a:cs typeface="+mn-lt"/>
              </a:rPr>
              <a:t>Balancing Workload:</a:t>
            </a:r>
            <a:r>
              <a:rPr lang="en-US" sz="2200" dirty="0">
                <a:ea typeface="+mn-lt"/>
                <a:cs typeface="+mn-lt"/>
              </a:rPr>
              <a:t> Fairly distribute on-call duties.</a:t>
            </a:r>
            <a:endParaRPr lang="en-US" dirty="0"/>
          </a:p>
          <a:p>
            <a:endParaRPr lang="en-US" sz="2200" dirty="0">
              <a:ea typeface="+mn-lt"/>
              <a:cs typeface="+mn-lt"/>
            </a:endParaRPr>
          </a:p>
          <a:p>
            <a:endParaRPr lang="en-US" sz="1800" dirty="0">
              <a:ea typeface="+mn-lt"/>
              <a:cs typeface="+mn-lt"/>
            </a:endParaRPr>
          </a:p>
          <a:p>
            <a:r>
              <a:rPr lang="en-US" sz="2200" b="1" dirty="0">
                <a:ea typeface="+mn-lt"/>
                <a:cs typeface="+mn-lt"/>
              </a:rPr>
              <a:t>Escalation Plans:</a:t>
            </a:r>
            <a:r>
              <a:rPr lang="en-US" sz="2200" dirty="0">
                <a:ea typeface="+mn-lt"/>
                <a:cs typeface="+mn-lt"/>
              </a:rPr>
              <a:t> Establish clear procedures for escalating issues.</a:t>
            </a:r>
            <a:endParaRPr lang="en-US" dirty="0">
              <a:ea typeface="+mn-lt"/>
              <a:cs typeface="+mn-lt"/>
            </a:endParaRPr>
          </a:p>
          <a:p>
            <a:endParaRPr lang="en-US" sz="2200" b="1" dirty="0">
              <a:ea typeface="+mn-lt"/>
              <a:cs typeface="+mn-lt"/>
            </a:endParaRPr>
          </a:p>
          <a:p>
            <a:endParaRPr lang="en-US" sz="1800" b="1" dirty="0">
              <a:ea typeface="+mn-lt"/>
              <a:cs typeface="+mn-lt"/>
            </a:endParaRPr>
          </a:p>
          <a:p>
            <a:r>
              <a:rPr lang="en-US" sz="2200" b="1" dirty="0">
                <a:ea typeface="+mn-lt"/>
                <a:cs typeface="+mn-lt"/>
              </a:rPr>
              <a:t>Optimizing Pager Load:</a:t>
            </a:r>
            <a:r>
              <a:rPr lang="en-US" sz="2200" dirty="0">
                <a:ea typeface="+mn-lt"/>
                <a:cs typeface="+mn-lt"/>
              </a:rPr>
              <a:t> Implement strategies to manage and reduce alerts.</a:t>
            </a:r>
            <a:endParaRPr lang="en-US">
              <a:ea typeface="+mn-lt"/>
              <a:cs typeface="+mn-lt"/>
            </a:endParaRPr>
          </a:p>
          <a:p>
            <a:endParaRPr lang="en-US" sz="2200" b="1" dirty="0">
              <a:ea typeface="+mn-lt"/>
              <a:cs typeface="+mn-lt"/>
            </a:endParaRPr>
          </a:p>
          <a:p>
            <a:endParaRPr lang="en-US" sz="1800" b="1" dirty="0">
              <a:ea typeface="+mn-lt"/>
              <a:cs typeface="+mn-lt"/>
            </a:endParaRPr>
          </a:p>
          <a:p>
            <a:r>
              <a:rPr lang="en-US" sz="2200" b="1" dirty="0">
                <a:ea typeface="+mn-lt"/>
                <a:cs typeface="+mn-lt"/>
              </a:rPr>
              <a:t>Post-Mortem Meetings:</a:t>
            </a:r>
            <a:r>
              <a:rPr lang="en-US" sz="2200" dirty="0">
                <a:ea typeface="+mn-lt"/>
                <a:cs typeface="+mn-lt"/>
              </a:rPr>
              <a:t> Review incidents and learn from them.</a:t>
            </a:r>
            <a:endParaRPr lang="en-US"/>
          </a:p>
          <a:p>
            <a:endParaRPr lang="en-US" sz="2200" dirty="0">
              <a:ea typeface="+mn-lt"/>
              <a:cs typeface="+mn-lt"/>
            </a:endParaRPr>
          </a:p>
        </p:txBody>
      </p:sp>
      <p:pic>
        <p:nvPicPr>
          <p:cNvPr id="351" name="Picture Placeholder 350" descr="Boardroom with solid fill">
            <a:extLst>
              <a:ext uri="{FF2B5EF4-FFF2-40B4-BE49-F238E27FC236}">
                <a16:creationId xmlns:a16="http://schemas.microsoft.com/office/drawing/2014/main" id="{6D371CB6-031A-F894-6BD4-E4AD915097F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0092" b="10092"/>
          <a:stretch/>
        </p:blipFill>
        <p:spPr>
          <a:xfrm>
            <a:off x="1215152" y="5585864"/>
            <a:ext cx="952163" cy="759979"/>
          </a:xfrm>
        </p:spPr>
      </p:pic>
      <p:pic>
        <p:nvPicPr>
          <p:cNvPr id="353" name="Graphic 352" descr="Stacked Rocks with solid fill">
            <a:extLst>
              <a:ext uri="{FF2B5EF4-FFF2-40B4-BE49-F238E27FC236}">
                <a16:creationId xmlns:a16="http://schemas.microsoft.com/office/drawing/2014/main" id="{39BF0917-6B12-651C-F48D-9CAF19AFB3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08411" y="1555695"/>
            <a:ext cx="914400" cy="914400"/>
          </a:xfrm>
          <a:prstGeom prst="rect">
            <a:avLst/>
          </a:prstGeom>
        </p:spPr>
      </p:pic>
      <p:pic>
        <p:nvPicPr>
          <p:cNvPr id="354" name="Graphic 353" descr="List with solid fill">
            <a:extLst>
              <a:ext uri="{FF2B5EF4-FFF2-40B4-BE49-F238E27FC236}">
                <a16:creationId xmlns:a16="http://schemas.microsoft.com/office/drawing/2014/main" id="{6E1513CF-AB57-0EB5-B72A-303A8438C13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08410" y="2971800"/>
            <a:ext cx="914400" cy="914400"/>
          </a:xfrm>
          <a:prstGeom prst="rect">
            <a:avLst/>
          </a:prstGeom>
        </p:spPr>
      </p:pic>
      <p:pic>
        <p:nvPicPr>
          <p:cNvPr id="355" name="Graphic 354" descr="Siren with solid fill">
            <a:extLst>
              <a:ext uri="{FF2B5EF4-FFF2-40B4-BE49-F238E27FC236}">
                <a16:creationId xmlns:a16="http://schemas.microsoft.com/office/drawing/2014/main" id="{07580CD1-12A3-4FCF-C056-6B8EB13A0C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255614" y="4199092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2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985" y="3422257"/>
            <a:ext cx="11405936" cy="2444888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800" dirty="0">
                <a:solidFill>
                  <a:srgbClr val="3D372E"/>
                </a:solidFill>
                <a:ea typeface="+mj-lt"/>
                <a:cs typeface="+mj-lt"/>
              </a:rPr>
              <a:t>Implementing a well-structured Pager Rotation system with balanced workload, clear escalation plans, optimized alert management, and regular post-mortem reviews is essential for maintaining high system reliability and fostering a resilient, continuously learning team.</a:t>
            </a:r>
            <a:endParaRPr lang="en-US" sz="2800" dirty="0"/>
          </a:p>
          <a:p>
            <a:endParaRPr lang="en-US" sz="28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544540" y="700662"/>
            <a:ext cx="3343360" cy="704762"/>
          </a:xfrm>
          <a:solidFill>
            <a:srgbClr val="B2D0B4"/>
          </a:solidFill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4000" b="1" dirty="0">
                <a:solidFill>
                  <a:srgbClr val="3D3748"/>
                </a:solidFill>
                <a:ea typeface="+mn-lt"/>
                <a:cs typeface="+mn-lt"/>
              </a:rPr>
              <a:t>Conclusion</a:t>
            </a:r>
            <a:endParaRPr lang="en-US" sz="4000" b="1">
              <a:solidFill>
                <a:srgbClr val="3D374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79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433466F-0631-F57E-C3D7-C91CC747B2EC}"/>
              </a:ext>
            </a:extLst>
          </p:cNvPr>
          <p:cNvSpPr txBox="1"/>
          <p:nvPr/>
        </p:nvSpPr>
        <p:spPr>
          <a:xfrm>
            <a:off x="836177" y="2002779"/>
            <a:ext cx="10330831" cy="29059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spcBef>
                <a:spcPts val="500"/>
              </a:spcBef>
              <a:spcAft>
                <a:spcPts val="500"/>
              </a:spcAft>
              <a:buFont typeface="Arial"/>
              <a:buChar char="•"/>
            </a:pPr>
            <a:r>
              <a:rPr lang="en-US" dirty="0" err="1">
                <a:ea typeface="+mn-lt"/>
                <a:cs typeface="+mn-lt"/>
              </a:rPr>
              <a:t>Squadcast</a:t>
            </a:r>
            <a:r>
              <a:rPr lang="en-US" dirty="0">
                <a:ea typeface="+mn-lt"/>
                <a:cs typeface="+mn-lt"/>
              </a:rPr>
              <a:t>. (May 29, 2024). </a:t>
            </a:r>
            <a:r>
              <a:rPr lang="en-US" i="1" dirty="0">
                <a:ea typeface="+mn-lt"/>
                <a:cs typeface="+mn-lt"/>
              </a:rPr>
              <a:t>Mastering on-call rotations: A comprehensive guide and best practices</a:t>
            </a:r>
            <a:r>
              <a:rPr lang="en-US" dirty="0">
                <a:ea typeface="+mn-lt"/>
                <a:cs typeface="+mn-lt"/>
              </a:rPr>
              <a:t>. Medium.  https://medium.com/@squadcast/mastering-on-call-rotations-a-comprehensive-guide-and-best-practices-5537659b712f</a:t>
            </a:r>
            <a:endParaRPr lang="en-US"/>
          </a:p>
          <a:p>
            <a:pPr marL="285750" indent="-285750">
              <a:spcBef>
                <a:spcPts val="500"/>
              </a:spcBef>
              <a:spcAft>
                <a:spcPts val="500"/>
              </a:spcAft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PagerDuty. (n.d.). </a:t>
            </a:r>
            <a:r>
              <a:rPr lang="en-US" i="1" dirty="0">
                <a:ea typeface="+mn-lt"/>
                <a:cs typeface="+mn-lt"/>
              </a:rPr>
              <a:t>On-call rotations &amp; schedules</a:t>
            </a:r>
            <a:r>
              <a:rPr lang="en-US" dirty="0">
                <a:ea typeface="+mn-lt"/>
                <a:cs typeface="+mn-lt"/>
              </a:rPr>
              <a:t>. PagerDuty. Retrieved December 1, 2024, from https://www.pagerduty.com/resources/learn/call-rotations-schedules/</a:t>
            </a:r>
            <a:endParaRPr lang="en-US"/>
          </a:p>
          <a:p>
            <a:pPr marL="285750" indent="-285750">
              <a:spcBef>
                <a:spcPts val="500"/>
              </a:spcBef>
              <a:spcAft>
                <a:spcPts val="500"/>
              </a:spcAft>
              <a:buFont typeface="Arial"/>
              <a:buChar char="•"/>
            </a:pPr>
            <a:r>
              <a:rPr lang="en-US" dirty="0">
                <a:ea typeface="+mn-lt"/>
                <a:cs typeface="+mn-lt"/>
              </a:rPr>
              <a:t>Bisht, C.. (Oct. 11, 2023). </a:t>
            </a:r>
            <a:r>
              <a:rPr lang="en-US" i="1" dirty="0">
                <a:ea typeface="+mn-lt"/>
                <a:cs typeface="+mn-lt"/>
              </a:rPr>
              <a:t>A detailed guide to setting up effective on-call rotations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Squadcast</a:t>
            </a:r>
            <a:r>
              <a:rPr lang="en-US" dirty="0">
                <a:ea typeface="+mn-lt"/>
                <a:cs typeface="+mn-lt"/>
              </a:rPr>
              <a:t>.  https://www.squadcast.com/blog/a-detailed-guide-to-setting-up-effective-on-call-rotations#incident-response-</a:t>
            </a:r>
            <a:endParaRPr lang="en-US"/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50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ITY SKETCH 16X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128</Words>
  <Application>Microsoft Office PowerPoint</Application>
  <PresentationFormat>Widescreen</PresentationFormat>
  <Paragraphs>37</Paragraphs>
  <Slides>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CITY SKETCH 16X9</vt:lpstr>
      <vt:lpstr>Pager Rotation Duties in DevOps</vt:lpstr>
      <vt:lpstr>Contents</vt:lpstr>
      <vt:lpstr>What is a Pager Rotation?</vt:lpstr>
      <vt:lpstr>Old On-Call Model vs Pager Rotations How it differs from Pager Rotation....</vt:lpstr>
      <vt:lpstr>Building Components of Pager Rotations</vt:lpstr>
      <vt:lpstr>Best Practices for Pager Rotation</vt:lpstr>
      <vt:lpstr>Implementing a well-structured Pager Rotation system with balanced workload, clear escalation plans, optimized alert management, and regular post-mortem reviews is essential for maintaining high system reliability and fostering a resilient, continuously learning team. 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352</cp:revision>
  <dcterms:created xsi:type="dcterms:W3CDTF">2024-11-28T00:19:28Z</dcterms:created>
  <dcterms:modified xsi:type="dcterms:W3CDTF">2024-12-03T06:01:36Z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